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982D8-30BC-BCDA-1A1C-C1BA3AAA2F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D59EB89-A739-FA09-A568-7E8B43180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5D848B-67BF-4858-11EA-B0D68BF7C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B459A4-C989-69E4-0E68-6D75F03AC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D02A44D-039E-AFF2-7AC6-20B0B854D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9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FA9B2-F931-28A6-3A34-6517300FD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FEA4DAA-1389-631A-3BF9-B735F6D2F1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81FABC-0148-19A6-655F-41D7425CE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FF6E2-44F0-B4D7-D440-4210A91C6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A32EC3-7732-0833-1ADF-E0D05A64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83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E58422B-4ADC-E52C-08AD-6A08237CA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73C6CD-6FE6-2F22-49EC-B191F51CF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00F093-6FF5-D55B-F698-3BC9AC15A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C778A3-257C-7F05-A3C2-4E8E0BF3C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800E0-07AE-CA6F-F29C-773329FF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3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E325F7-2D59-A236-8C9D-BDD900BD5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435C16-3D4B-F373-CCF9-8CBE80757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DA5EA8-1DEC-EDA8-0059-4794C8117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94356B-4447-89F7-2048-EE9769A5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A5B26F-FE68-5A3C-2DBD-DCB16B2A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03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C6688-9B98-228D-C933-0C396C888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44BD24D-29B8-EA6C-3966-95C869D32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4D0433-3F4F-9164-FCB0-1110B9B25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609EC4-EEF8-04CE-3B81-CA22D4E40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E796A4-D6A3-E877-54D6-22E4F602A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750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8B3735-A5D6-18DC-8DC6-7D65F3F35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40FB3-C6C2-D7C8-DCD7-EB444C437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0E6F73-B95B-892E-BA39-A156275FC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BABE32-FCE9-08FC-BA4A-0D973A883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95B6FB-102E-A5AF-91EC-28B46DCF9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8B3E9C-9B70-85CD-5B33-38764BB66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75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5D2A65-81E2-AD11-6465-650310D0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0B4F7F-7F73-7CFC-6141-607CE85BC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3EDE72B-A523-D3A2-A605-A4D4EC196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A42C2D7-B003-152B-D160-FD3008D3D3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34034EF-CD18-EDBC-AE90-904DA305CD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76711E4-2DAC-1255-CBA7-28D663663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F2A74CF-47D9-5421-46FD-918234018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408A84D-BE62-D493-4DDC-E866611D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55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88C929-2063-9E05-1409-44670957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BFB7FD-1A1F-50F9-3192-9A481D954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EAB89E-1232-CD0F-9ACB-8314483E1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4EF89E-E7CC-9AE1-D8E4-4C8CA52F6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41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6F8DE7-8AAA-5BF3-E635-5C91C0C14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846C272-C1A2-F439-40F1-6809C2A8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B85B7BE-B4CD-E14E-78EA-C8C71BDA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13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FEB4D3-EF8A-89D4-4EBA-F33529A5A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51CECB-A3CE-4728-3DDE-5F7EF4768F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BB438E6-155D-6121-221F-BE496E734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E49D367-5DAF-62C3-5BC2-064A7D550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3858A8A-C06C-6927-A0F8-A6F8D2257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B403BCE-CA2F-F113-51FB-CF6C1642F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7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B51BC-933D-DFD4-A7C0-4907A3DCF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8D0D959-26C4-7573-9B38-2B7FC4A3F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4BF79E-7E41-8E76-0383-6AA7A25CAA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9A8B6D6-9BC5-43EF-291E-875E9C223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3CABED-F890-6C8C-084C-E3261082C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DA9BD7-E1EA-CB74-83A1-D0F8B267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672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21A5B2C-A309-FB9A-0DB9-790CA1BD8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B65CA7-89F7-D05D-0FF1-F71539BC7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792849C-C3CF-3927-2447-D5528A2EC7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B55FA-7A96-42F8-AFD7-E6C7A0E03360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C922E3-2082-1F04-E37A-75476BCB55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9264A38-CD69-890B-98B6-0DE9066CE2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B0BEF-6002-49D4-AC02-E7B5275676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6672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CF837C7-7FC6-0052-4928-8143FF6276CE}"/>
              </a:ext>
            </a:extLst>
          </p:cNvPr>
          <p:cNvSpPr txBox="1"/>
          <p:nvPr/>
        </p:nvSpPr>
        <p:spPr>
          <a:xfrm>
            <a:off x="478979" y="362309"/>
            <a:ext cx="59735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spc="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講義スケジュール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6FED43C-0B5B-AEDF-8808-1AB1F1474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358" y="825350"/>
            <a:ext cx="11639285" cy="594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74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</cp:revision>
  <dcterms:created xsi:type="dcterms:W3CDTF">2022-09-20T01:55:18Z</dcterms:created>
  <dcterms:modified xsi:type="dcterms:W3CDTF">2022-09-20T01:55:29Z</dcterms:modified>
</cp:coreProperties>
</file>